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6" r:id="rId2"/>
    <p:sldId id="258" r:id="rId3"/>
    <p:sldId id="259" r:id="rId4"/>
    <p:sldId id="260" r:id="rId5"/>
    <p:sldId id="261" r:id="rId6"/>
    <p:sldId id="262" r:id="rId7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47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drigo Teixeira de Souza" userId="ea57b2522db48dd2" providerId="LiveId" clId="{5A1ECB44-D07A-4CC5-AFE0-FDD80D1F1BAE}"/>
    <pc:docChg chg="modSld">
      <pc:chgData name="Rodrigo Teixeira de Souza" userId="ea57b2522db48dd2" providerId="LiveId" clId="{5A1ECB44-D07A-4CC5-AFE0-FDD80D1F1BAE}" dt="2020-03-06T09:31:13.799" v="154" actId="20577"/>
      <pc:docMkLst>
        <pc:docMk/>
      </pc:docMkLst>
      <pc:sldChg chg="modSp">
        <pc:chgData name="Rodrigo Teixeira de Souza" userId="ea57b2522db48dd2" providerId="LiveId" clId="{5A1ECB44-D07A-4CC5-AFE0-FDD80D1F1BAE}" dt="2020-03-06T09:28:26.725" v="28" actId="20577"/>
        <pc:sldMkLst>
          <pc:docMk/>
          <pc:sldMk cId="478164283" sldId="259"/>
        </pc:sldMkLst>
        <pc:spChg chg="mod">
          <ac:chgData name="Rodrigo Teixeira de Souza" userId="ea57b2522db48dd2" providerId="LiveId" clId="{5A1ECB44-D07A-4CC5-AFE0-FDD80D1F1BAE}" dt="2020-03-06T09:28:26.725" v="28" actId="20577"/>
          <ac:spMkLst>
            <pc:docMk/>
            <pc:sldMk cId="478164283" sldId="259"/>
            <ac:spMk id="16" creationId="{CC8708A7-FA9E-4B8E-B253-CB72333034E6}"/>
          </ac:spMkLst>
        </pc:spChg>
      </pc:sldChg>
      <pc:sldChg chg="modSp">
        <pc:chgData name="Rodrigo Teixeira de Souza" userId="ea57b2522db48dd2" providerId="LiveId" clId="{5A1ECB44-D07A-4CC5-AFE0-FDD80D1F1BAE}" dt="2020-03-06T09:31:13.799" v="154" actId="20577"/>
        <pc:sldMkLst>
          <pc:docMk/>
          <pc:sldMk cId="649792132" sldId="261"/>
        </pc:sldMkLst>
        <pc:spChg chg="mod">
          <ac:chgData name="Rodrigo Teixeira de Souza" userId="ea57b2522db48dd2" providerId="LiveId" clId="{5A1ECB44-D07A-4CC5-AFE0-FDD80D1F1BAE}" dt="2020-03-06T09:31:13.799" v="154" actId="20577"/>
          <ac:spMkLst>
            <pc:docMk/>
            <pc:sldMk cId="649792132" sldId="261"/>
            <ac:spMk id="8" creationId="{527F56D0-22E4-4A7B-B7E9-0C69D692BB7B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9E1FB16-5752-455C-91C7-058D00ABE4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887FDF0-1AF4-457C-8C71-943249D419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2870F5F-613E-4FA9-877B-00E552189E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6E0D3-733C-4BC4-95FE-22EAD6BB6518}" type="datetimeFigureOut">
              <a:rPr lang="pt-BR" smtClean="0"/>
              <a:t>06/03/2020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5DAA81A-817C-40DE-86C3-D327EF21C5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4DBACE2-1AB3-425B-ABDC-9E8AD25027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1C4D0-235F-49E8-8F67-EC957F232BD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098917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932CE3-8992-487D-ABC3-636EDDC3B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C8426F58-4D1A-4A5A-82B1-0DA25F64E3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503F56D-1BAA-4A18-97A8-A1F41D9480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6E0D3-733C-4BC4-95FE-22EAD6BB6518}" type="datetimeFigureOut">
              <a:rPr lang="pt-BR" smtClean="0"/>
              <a:t>06/03/2020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3666376-78A9-4197-B424-80351D769A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9B1236D-A194-41C2-9E15-B4CB991D32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1C4D0-235F-49E8-8F67-EC957F232BD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938910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CFBA9666-C868-46EE-B379-013AB298BB9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B61347B1-3817-4AAF-997A-29A346E4A7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1905C12-5BAA-4C93-A47A-80184174A0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6E0D3-733C-4BC4-95FE-22EAD6BB6518}" type="datetimeFigureOut">
              <a:rPr lang="pt-BR" smtClean="0"/>
              <a:t>06/03/2020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81AC50E-20CF-48BF-9D14-4D44113B5D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6D5C574-4F80-499B-9F1B-7B52D24E60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1C4D0-235F-49E8-8F67-EC957F232BD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018366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8F189A-CB02-4175-BBED-608111BA9A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92DBEE0-F99C-46ED-BBE5-2AEE5DFF2B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985D058-4073-4CA3-863E-7611F18019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6E0D3-733C-4BC4-95FE-22EAD6BB6518}" type="datetimeFigureOut">
              <a:rPr lang="pt-BR" smtClean="0"/>
              <a:t>06/03/2020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1B53B9D-65FD-41ED-A552-C800408347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730DF35-7DB9-45A6-9F67-16ED162FAE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1C4D0-235F-49E8-8F67-EC957F232BD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447364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BC6CC3-9D18-4E08-A554-9610FC8D4A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A266FCA-0F22-4EA0-AAE3-9D6EF6D253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C1EE7AB-CBCF-4D52-B3F3-C0C1075724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6E0D3-733C-4BC4-95FE-22EAD6BB6518}" type="datetimeFigureOut">
              <a:rPr lang="pt-BR" smtClean="0"/>
              <a:t>06/03/2020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138F20C-B7D4-40F7-A598-63D0ECEFE8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EA1C3F0-133B-4814-ACC1-F1C89A4DD0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1C4D0-235F-49E8-8F67-EC957F232BD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41412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70BD03-855A-4301-9B16-1DF991FB5A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42EA18D-D11E-4234-93E9-B4941CEB0D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C2A87C37-59B5-40E8-9A86-0B17C744BE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7668ED5-AAB9-43D6-8E2C-0831103D10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6E0D3-733C-4BC4-95FE-22EAD6BB6518}" type="datetimeFigureOut">
              <a:rPr lang="pt-BR" smtClean="0"/>
              <a:t>06/03/2020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24ED019-76A5-4BCC-8CBF-A164AF1BB8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DC9E1B8-AACB-47FF-9190-DF04947FEC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1C4D0-235F-49E8-8F67-EC957F232BD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582619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D51C5C-DED8-49AE-AC16-441536BE52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7E16C41-22C2-4D17-B308-0EF1B00D2D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9165FA05-E424-4F90-BF83-FD7F727895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0892FD4C-2725-496A-ACBE-AC6656755C2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BBC66B71-367A-4C69-B54B-FAD6D75C1D4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D5688F40-12AB-4609-8889-48AE81A488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6E0D3-733C-4BC4-95FE-22EAD6BB6518}" type="datetimeFigureOut">
              <a:rPr lang="pt-BR" smtClean="0"/>
              <a:t>06/03/2020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CCB98DB5-D1F5-4305-97FD-1BC9433143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29CB1ACC-EE23-4FDC-AEE0-9BF89AB9B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1C4D0-235F-49E8-8F67-EC957F232BD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158044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F32E5D-BB89-4F49-B807-577F249CDA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3232CC14-9486-4ED9-B608-8A6FFB93F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6E0D3-733C-4BC4-95FE-22EAD6BB6518}" type="datetimeFigureOut">
              <a:rPr lang="pt-BR" smtClean="0"/>
              <a:t>06/03/2020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38641B17-78CE-4909-B27D-0EDF234285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089561A1-E00A-4710-934E-E523D45B2B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1C4D0-235F-49E8-8F67-EC957F232BD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519107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FE8653BE-31FB-499B-8582-A52128FDC3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6E0D3-733C-4BC4-95FE-22EAD6BB6518}" type="datetimeFigureOut">
              <a:rPr lang="pt-BR" smtClean="0"/>
              <a:t>06/03/2020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C091C343-F391-4B8F-B60B-ED43CDD944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73B8F63-C019-4A36-B723-13D8651A96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1C4D0-235F-49E8-8F67-EC957F232BD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504028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CD2E37F-1116-4EC1-BDB5-BF95F6FE5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63969F3-3561-4085-A965-15CFA78E70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A2A5C69-08D4-4FBC-8124-6F597E47EF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7737BDC-A709-40A8-8075-49C2E8F0D4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6E0D3-733C-4BC4-95FE-22EAD6BB6518}" type="datetimeFigureOut">
              <a:rPr lang="pt-BR" smtClean="0"/>
              <a:t>06/03/2020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FB05DCD-19B9-450E-A729-53CDF859A1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02E9FDA-4562-4A19-BFD6-E060F9AB6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1C4D0-235F-49E8-8F67-EC957F232BD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306497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DDAB737-A36C-46E3-A6B9-CD2320E59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7A422FDE-48D1-4C9F-8693-4EEBD4ACE8F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1C86AAC-4348-497E-A4E2-2C7B7E05B5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4BF060C-9DD4-4D16-B754-ED4F029331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6E0D3-733C-4BC4-95FE-22EAD6BB6518}" type="datetimeFigureOut">
              <a:rPr lang="pt-BR" smtClean="0"/>
              <a:t>06/03/2020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4F8F7D11-F076-4836-A8AB-206E9435F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A1AB3D4-B8DF-4A66-9BBB-7DDA0755DE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1C4D0-235F-49E8-8F67-EC957F232BD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529431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0569121B-DD0C-400A-8B44-FC5293E067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5E08CCB-F66D-4917-9DEC-562B261D68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44D34C8-0DE7-4464-AEF3-EFEDBC30C2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66E0D3-733C-4BC4-95FE-22EAD6BB6518}" type="datetimeFigureOut">
              <a:rPr lang="pt-BR" smtClean="0"/>
              <a:t>06/03/2020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6404BCD-FB72-471C-9F4E-6FCE6AC476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5BFDB43-87D1-418F-ADFB-765E41ADB2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D1C4D0-235F-49E8-8F67-EC957F232BD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723400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D3093394-AED0-4DA7-8D3B-D5C0639A14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4991" y="175216"/>
            <a:ext cx="4422017" cy="1686683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98C87527-C6AA-4233-9A9B-D812F831838A}"/>
              </a:ext>
            </a:extLst>
          </p:cNvPr>
          <p:cNvSpPr txBox="1"/>
          <p:nvPr/>
        </p:nvSpPr>
        <p:spPr>
          <a:xfrm>
            <a:off x="5288021" y="1926454"/>
            <a:ext cx="16159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dirty="0">
                <a:latin typeface="Calibri" panose="020F0502020204030204" pitchFamily="34" charset="0"/>
                <a:cs typeface="Calibri" panose="020F0502020204030204" pitchFamily="34" charset="0"/>
              </a:rPr>
              <a:t>CES-22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78246EE6-6AEA-4DC2-969A-1063B4CB8DD4}"/>
              </a:ext>
            </a:extLst>
          </p:cNvPr>
          <p:cNvSpPr txBox="1"/>
          <p:nvPr/>
        </p:nvSpPr>
        <p:spPr>
          <a:xfrm>
            <a:off x="3351689" y="2445582"/>
            <a:ext cx="548861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4000" dirty="0"/>
              <a:t>Programação Orientada a</a:t>
            </a:r>
          </a:p>
          <a:p>
            <a:pPr algn="ctr"/>
            <a:r>
              <a:rPr lang="pt-BR" sz="4000" dirty="0"/>
              <a:t>Objetos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4E6F0FA7-A262-4808-9F45-63C0CDC2F4C4}"/>
              </a:ext>
            </a:extLst>
          </p:cNvPr>
          <p:cNvSpPr txBox="1"/>
          <p:nvPr/>
        </p:nvSpPr>
        <p:spPr>
          <a:xfrm>
            <a:off x="1959417" y="4255284"/>
            <a:ext cx="8273162" cy="22510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BR" sz="2400" dirty="0"/>
              <a:t>Desenvolvimento de um jogo usando PyGame – 1ª Apresentação</a:t>
            </a:r>
          </a:p>
          <a:p>
            <a:pPr algn="ctr">
              <a:lnSpc>
                <a:spcPct val="150000"/>
              </a:lnSpc>
            </a:pPr>
            <a:r>
              <a:rPr lang="pt-BR" sz="2400" dirty="0"/>
              <a:t>06/03/2020</a:t>
            </a:r>
          </a:p>
          <a:p>
            <a:pPr algn="ctr">
              <a:lnSpc>
                <a:spcPct val="150000"/>
              </a:lnSpc>
            </a:pPr>
            <a:r>
              <a:rPr lang="pt-BR" sz="2400" dirty="0"/>
              <a:t>1º ano de Engenharia da Computação</a:t>
            </a:r>
          </a:p>
          <a:p>
            <a:pPr algn="ctr">
              <a:lnSpc>
                <a:spcPct val="150000"/>
              </a:lnSpc>
            </a:pPr>
            <a:r>
              <a:rPr lang="pt-BR" sz="2400" dirty="0"/>
              <a:t>Alunos: Eduardo Menezes, Rodrigo Alves e Rodrigo Teixeira</a:t>
            </a:r>
          </a:p>
        </p:txBody>
      </p:sp>
    </p:spTree>
    <p:extLst>
      <p:ext uri="{BB962C8B-B14F-4D97-AF65-F5344CB8AC3E}">
        <p14:creationId xmlns:p14="http://schemas.microsoft.com/office/powerpoint/2010/main" val="9667542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>
            <a:extLst>
              <a:ext uri="{FF2B5EF4-FFF2-40B4-BE49-F238E27FC236}">
                <a16:creationId xmlns:a16="http://schemas.microsoft.com/office/drawing/2014/main" id="{807F02CA-5438-4AED-96D5-77703F09B51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86"/>
          <a:stretch/>
        </p:blipFill>
        <p:spPr>
          <a:xfrm>
            <a:off x="16502" y="0"/>
            <a:ext cx="12192000" cy="6001690"/>
          </a:xfrm>
          <a:prstGeom prst="rect">
            <a:avLst/>
          </a:prstGeom>
        </p:spPr>
      </p:pic>
      <p:grpSp>
        <p:nvGrpSpPr>
          <p:cNvPr id="4" name="Agrupar 3">
            <a:extLst>
              <a:ext uri="{FF2B5EF4-FFF2-40B4-BE49-F238E27FC236}">
                <a16:creationId xmlns:a16="http://schemas.microsoft.com/office/drawing/2014/main" id="{22C5FD66-6C99-4C48-91EB-87C5F89E23D3}"/>
              </a:ext>
            </a:extLst>
          </p:cNvPr>
          <p:cNvGrpSpPr/>
          <p:nvPr/>
        </p:nvGrpSpPr>
        <p:grpSpPr>
          <a:xfrm>
            <a:off x="2247303" y="557468"/>
            <a:ext cx="7730398" cy="5444222"/>
            <a:chOff x="1798193" y="298210"/>
            <a:chExt cx="7730398" cy="5444222"/>
          </a:xfrm>
        </p:grpSpPr>
        <p:pic>
          <p:nvPicPr>
            <p:cNvPr id="5" name="Imagem 4">
              <a:extLst>
                <a:ext uri="{FF2B5EF4-FFF2-40B4-BE49-F238E27FC236}">
                  <a16:creationId xmlns:a16="http://schemas.microsoft.com/office/drawing/2014/main" id="{8C6D92E7-B4B3-4E31-A0D6-1E4EBFC7454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98193" y="1389511"/>
              <a:ext cx="7730398" cy="4352921"/>
            </a:xfrm>
            <a:prstGeom prst="rect">
              <a:avLst/>
            </a:prstGeom>
          </p:spPr>
        </p:pic>
        <p:pic>
          <p:nvPicPr>
            <p:cNvPr id="6" name="Imagem 5">
              <a:extLst>
                <a:ext uri="{FF2B5EF4-FFF2-40B4-BE49-F238E27FC236}">
                  <a16:creationId xmlns:a16="http://schemas.microsoft.com/office/drawing/2014/main" id="{EF89525C-140A-4B6E-96F1-96A9C34A1D2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77055" y="298210"/>
              <a:ext cx="5118463" cy="2788285"/>
            </a:xfrm>
            <a:prstGeom prst="rect">
              <a:avLst/>
            </a:prstGeom>
          </p:spPr>
        </p:pic>
      </p:grpSp>
      <p:sp>
        <p:nvSpPr>
          <p:cNvPr id="18" name="Retângulo 17">
            <a:extLst>
              <a:ext uri="{FF2B5EF4-FFF2-40B4-BE49-F238E27FC236}">
                <a16:creationId xmlns:a16="http://schemas.microsoft.com/office/drawing/2014/main" id="{64214DD7-D14F-4698-B930-87FEDAD20C54}"/>
              </a:ext>
            </a:extLst>
          </p:cNvPr>
          <p:cNvSpPr/>
          <p:nvPr/>
        </p:nvSpPr>
        <p:spPr>
          <a:xfrm>
            <a:off x="0" y="6001690"/>
            <a:ext cx="12208502" cy="856310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65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75000"/>
                </a:schemeClr>
              </a:gs>
            </a:gsLst>
            <a:lin ang="162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49B81ED7-DEE6-41B9-8C90-324FCAF120E9}"/>
              </a:ext>
            </a:extLst>
          </p:cNvPr>
          <p:cNvSpPr txBox="1"/>
          <p:nvPr/>
        </p:nvSpPr>
        <p:spPr>
          <a:xfrm>
            <a:off x="1059435" y="6245179"/>
            <a:ext cx="3399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SkyScrappers" panose="00000500000000000000" pitchFamily="50" charset="0"/>
              </a:rPr>
              <a:t>github.com/P1F/ITApythers</a:t>
            </a:r>
          </a:p>
        </p:txBody>
      </p:sp>
      <p:pic>
        <p:nvPicPr>
          <p:cNvPr id="24" name="Imagem 23">
            <a:extLst>
              <a:ext uri="{FF2B5EF4-FFF2-40B4-BE49-F238E27FC236}">
                <a16:creationId xmlns:a16="http://schemas.microsoft.com/office/drawing/2014/main" id="{DC2E368B-9113-4831-AB06-AC0BB51A0F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01" y="5872885"/>
            <a:ext cx="1113921" cy="1113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1294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026A2F0F-AFD4-4E27-821C-8E4A3E12972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5900"/>
                    </a14:imgEffect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2486"/>
          <a:stretch/>
        </p:blipFill>
        <p:spPr>
          <a:xfrm>
            <a:off x="16502" y="0"/>
            <a:ext cx="12192000" cy="600169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33D02E17-4F76-4B6F-AA4D-E21172332C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0326" y="-126112"/>
            <a:ext cx="5118463" cy="2788285"/>
          </a:xfrm>
          <a:prstGeom prst="rect">
            <a:avLst/>
          </a:prstGeom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2E349535-BD53-435F-BA23-B5A065339DFF}"/>
              </a:ext>
            </a:extLst>
          </p:cNvPr>
          <p:cNvSpPr/>
          <p:nvPr/>
        </p:nvSpPr>
        <p:spPr>
          <a:xfrm>
            <a:off x="0" y="6001690"/>
            <a:ext cx="12208502" cy="856310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65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75000"/>
                </a:schemeClr>
              </a:gs>
            </a:gsLst>
            <a:lin ang="162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2D70BD32-F458-4960-8692-561AC21DE29F}"/>
              </a:ext>
            </a:extLst>
          </p:cNvPr>
          <p:cNvSpPr txBox="1"/>
          <p:nvPr/>
        </p:nvSpPr>
        <p:spPr>
          <a:xfrm>
            <a:off x="532660" y="271535"/>
            <a:ext cx="34317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Proposta do jogo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CC8708A7-FA9E-4B8E-B253-CB72333034E6}"/>
              </a:ext>
            </a:extLst>
          </p:cNvPr>
          <p:cNvSpPr txBox="1"/>
          <p:nvPr/>
        </p:nvSpPr>
        <p:spPr>
          <a:xfrm>
            <a:off x="532660" y="1083050"/>
            <a:ext cx="783477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</a:rPr>
              <a:t>Jogo de combate 2-d ao estilo Street </a:t>
            </a:r>
            <a:r>
              <a:rPr lang="pt-BR" b="1" dirty="0" err="1">
                <a:solidFill>
                  <a:schemeClr val="bg1"/>
                </a:solidFill>
              </a:rPr>
              <a:t>Fighter</a:t>
            </a:r>
            <a:r>
              <a:rPr lang="pt-BR" b="1" dirty="0">
                <a:solidFill>
                  <a:schemeClr val="bg1"/>
                </a:solidFill>
              </a:rPr>
              <a:t>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b="1" dirty="0">
                <a:solidFill>
                  <a:schemeClr val="bg1"/>
                </a:solidFill>
              </a:rPr>
              <a:t>Personagem possuirá barra de vida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b="1" dirty="0">
                <a:solidFill>
                  <a:schemeClr val="bg1"/>
                </a:solidFill>
              </a:rPr>
              <a:t>Player </a:t>
            </a:r>
            <a:r>
              <a:rPr lang="pt-BR" b="1" dirty="0" err="1">
                <a:solidFill>
                  <a:schemeClr val="bg1"/>
                </a:solidFill>
              </a:rPr>
              <a:t>vs</a:t>
            </a:r>
            <a:r>
              <a:rPr lang="pt-BR" b="1" dirty="0">
                <a:solidFill>
                  <a:schemeClr val="bg1"/>
                </a:solidFill>
              </a:rPr>
              <a:t> Player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b="1" dirty="0">
                <a:solidFill>
                  <a:schemeClr val="bg1"/>
                </a:solidFill>
              </a:rPr>
              <a:t>Diferentes personagens e fases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b="1" dirty="0">
                <a:solidFill>
                  <a:schemeClr val="bg1"/>
                </a:solidFill>
              </a:rPr>
              <a:t>Golpes com níveis de intensidade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b="1" dirty="0">
                <a:solidFill>
                  <a:schemeClr val="bg1"/>
                </a:solidFill>
              </a:rPr>
              <a:t>Golpes variam conforme posição do personagem (pulando, agachado, em pé)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b="1" dirty="0">
                <a:solidFill>
                  <a:schemeClr val="bg1"/>
                </a:solidFill>
              </a:rPr>
              <a:t>Cada personagem possuirá um golpe especial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b="1" dirty="0">
                <a:solidFill>
                  <a:schemeClr val="bg1"/>
                </a:solidFill>
              </a:rPr>
              <a:t>Danos distintos para cada região do corpo</a:t>
            </a: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9A1D94F3-4293-4B85-9C5F-906E6AF245F0}"/>
              </a:ext>
            </a:extLst>
          </p:cNvPr>
          <p:cNvSpPr/>
          <p:nvPr/>
        </p:nvSpPr>
        <p:spPr>
          <a:xfrm>
            <a:off x="532660" y="3854944"/>
            <a:ext cx="1076018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>
                <a:solidFill>
                  <a:schemeClr val="bg1"/>
                </a:solidFill>
              </a:rPr>
              <a:t>A jogatina consiste em dois players que jogam entre si com o objetivo de derrotar um ao outro e  vencer a partida. O jogo será ambientado em diferentes cenários do ITA e contará com os professores mais clássicos como personagens.</a:t>
            </a:r>
          </a:p>
        </p:txBody>
      </p:sp>
    </p:spTree>
    <p:extLst>
      <p:ext uri="{BB962C8B-B14F-4D97-AF65-F5344CB8AC3E}">
        <p14:creationId xmlns:p14="http://schemas.microsoft.com/office/powerpoint/2010/main" val="4781642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4ABB8A63-2D32-4245-A16C-3E6E7DE0ACE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5900"/>
                    </a14:imgEffect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2486"/>
          <a:stretch/>
        </p:blipFill>
        <p:spPr>
          <a:xfrm>
            <a:off x="16502" y="0"/>
            <a:ext cx="12192000" cy="6001690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D04767F1-4838-4908-ADAB-D2F2AA8BA8BF}"/>
              </a:ext>
            </a:extLst>
          </p:cNvPr>
          <p:cNvSpPr/>
          <p:nvPr/>
        </p:nvSpPr>
        <p:spPr>
          <a:xfrm>
            <a:off x="0" y="6001690"/>
            <a:ext cx="12208502" cy="856310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65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75000"/>
                </a:schemeClr>
              </a:gs>
            </a:gsLst>
            <a:lin ang="162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7FE33548-37B6-4FCD-9756-F588ED910171}"/>
              </a:ext>
            </a:extLst>
          </p:cNvPr>
          <p:cNvSpPr txBox="1"/>
          <p:nvPr/>
        </p:nvSpPr>
        <p:spPr>
          <a:xfrm>
            <a:off x="532660" y="271535"/>
            <a:ext cx="22781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Inspiração: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FA4C6AA7-0574-4A9D-BA47-076FE5FF4F55}"/>
              </a:ext>
            </a:extLst>
          </p:cNvPr>
          <p:cNvSpPr txBox="1"/>
          <p:nvPr/>
        </p:nvSpPr>
        <p:spPr>
          <a:xfrm>
            <a:off x="532660" y="1083049"/>
            <a:ext cx="70222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</a:rPr>
              <a:t>Usaremos o jogo Street </a:t>
            </a:r>
            <a:r>
              <a:rPr lang="pt-BR" b="1" dirty="0" err="1">
                <a:solidFill>
                  <a:schemeClr val="bg1"/>
                </a:solidFill>
              </a:rPr>
              <a:t>Pyther</a:t>
            </a:r>
            <a:r>
              <a:rPr lang="pt-BR" b="1" dirty="0">
                <a:solidFill>
                  <a:schemeClr val="bg1"/>
                </a:solidFill>
              </a:rPr>
              <a:t> como referência para o desenvolvimento do nosso game.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F576A4EA-8140-4BF4-95A8-C52FD53504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105" y="2059302"/>
            <a:ext cx="4143745" cy="3276570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CEBF9CC1-222F-49B4-94F8-EC2205FCD4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25267" y="2266936"/>
            <a:ext cx="4796453" cy="3583833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C0B5E451-E34A-4E6E-9ABD-17068753905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0326" y="-126112"/>
            <a:ext cx="5118463" cy="2788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0736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6B21064D-CEFD-451D-8210-D963CB479DE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5900"/>
                    </a14:imgEffect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2486"/>
          <a:stretch/>
        </p:blipFill>
        <p:spPr>
          <a:xfrm>
            <a:off x="16502" y="0"/>
            <a:ext cx="12192000" cy="6001690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BD2E016F-B182-4FA9-8B75-E3C665E3D143}"/>
              </a:ext>
            </a:extLst>
          </p:cNvPr>
          <p:cNvSpPr/>
          <p:nvPr/>
        </p:nvSpPr>
        <p:spPr>
          <a:xfrm>
            <a:off x="0" y="6001690"/>
            <a:ext cx="12208502" cy="856310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65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75000"/>
                </a:schemeClr>
              </a:gs>
            </a:gsLst>
            <a:lin ang="162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DCABDA46-D93E-4A2E-AAD6-F8CBF7E6FE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0326" y="-126112"/>
            <a:ext cx="5118463" cy="2788285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CB5B82EC-9B4D-46E2-90E6-8A0697978AAF}"/>
              </a:ext>
            </a:extLst>
          </p:cNvPr>
          <p:cNvSpPr txBox="1"/>
          <p:nvPr/>
        </p:nvSpPr>
        <p:spPr>
          <a:xfrm>
            <a:off x="532660" y="271535"/>
            <a:ext cx="26615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Cronograma: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527F56D0-22E4-4A7B-B7E9-0C69D692BB7B}"/>
              </a:ext>
            </a:extLst>
          </p:cNvPr>
          <p:cNvSpPr txBox="1"/>
          <p:nvPr/>
        </p:nvSpPr>
        <p:spPr>
          <a:xfrm>
            <a:off x="532660" y="1268030"/>
            <a:ext cx="744836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rgbClr val="FFC000"/>
                </a:solidFill>
              </a:rPr>
              <a:t>2ª semana – </a:t>
            </a:r>
            <a:r>
              <a:rPr lang="pt-BR" b="1" dirty="0">
                <a:solidFill>
                  <a:schemeClr val="bg1"/>
                </a:solidFill>
              </a:rPr>
              <a:t>Estudo da biblioteca PyGame e do software Adobe Animate.</a:t>
            </a:r>
          </a:p>
          <a:p>
            <a:r>
              <a:rPr lang="pt-BR" b="1" dirty="0">
                <a:solidFill>
                  <a:srgbClr val="FFC000"/>
                </a:solidFill>
              </a:rPr>
              <a:t>3ª semana – </a:t>
            </a:r>
            <a:r>
              <a:rPr lang="pt-BR" b="1" dirty="0">
                <a:solidFill>
                  <a:schemeClr val="bg1"/>
                </a:solidFill>
              </a:rPr>
              <a:t>Criação do conceito e desenho dos personagens e respectivos sprites. Estudo das classes e métodos a serem criados para implementação e criação do design do game.</a:t>
            </a:r>
          </a:p>
          <a:p>
            <a:r>
              <a:rPr lang="pt-BR" b="1" dirty="0">
                <a:solidFill>
                  <a:srgbClr val="FFC000"/>
                </a:solidFill>
              </a:rPr>
              <a:t>4ª semana – </a:t>
            </a:r>
            <a:r>
              <a:rPr lang="pt-BR" b="1" dirty="0">
                <a:solidFill>
                  <a:schemeClr val="bg1"/>
                </a:solidFill>
              </a:rPr>
              <a:t>Implementação da movimentação de personagem, golpes e cenário. </a:t>
            </a:r>
          </a:p>
          <a:p>
            <a:r>
              <a:rPr lang="pt-BR" b="1" dirty="0">
                <a:solidFill>
                  <a:srgbClr val="FFC000"/>
                </a:solidFill>
              </a:rPr>
              <a:t>5ª semana – </a:t>
            </a:r>
            <a:r>
              <a:rPr lang="pt-BR" b="1" dirty="0">
                <a:solidFill>
                  <a:schemeClr val="bg1"/>
                </a:solidFill>
              </a:rPr>
              <a:t>Implementação dos </a:t>
            </a:r>
            <a:r>
              <a:rPr lang="pt-BR" b="1">
                <a:solidFill>
                  <a:schemeClr val="bg1"/>
                </a:solidFill>
              </a:rPr>
              <a:t>efeitos sonoros, bem como dos sistemas de dano, </a:t>
            </a:r>
            <a:r>
              <a:rPr lang="pt-BR" b="1" dirty="0">
                <a:solidFill>
                  <a:schemeClr val="bg1"/>
                </a:solidFill>
              </a:rPr>
              <a:t>vida </a:t>
            </a:r>
            <a:r>
              <a:rPr lang="pt-BR" b="1">
                <a:solidFill>
                  <a:schemeClr val="bg1"/>
                </a:solidFill>
              </a:rPr>
              <a:t>e combate.</a:t>
            </a:r>
            <a:endParaRPr lang="pt-BR" b="1" dirty="0">
              <a:solidFill>
                <a:schemeClr val="bg1"/>
              </a:solidFill>
            </a:endParaRPr>
          </a:p>
          <a:p>
            <a:r>
              <a:rPr lang="pt-BR" b="1" dirty="0">
                <a:solidFill>
                  <a:srgbClr val="FFC000"/>
                </a:solidFill>
              </a:rPr>
              <a:t>6ª semana – </a:t>
            </a:r>
            <a:r>
              <a:rPr lang="pt-BR" b="1" dirty="0">
                <a:solidFill>
                  <a:schemeClr val="bg1"/>
                </a:solidFill>
              </a:rPr>
              <a:t>Implementação das funcionalidades anteriores à jogatina (menu inicial e menu de escolha de personagem).</a:t>
            </a:r>
          </a:p>
          <a:p>
            <a:r>
              <a:rPr lang="pt-BR" b="1" dirty="0">
                <a:solidFill>
                  <a:srgbClr val="FFC000"/>
                </a:solidFill>
              </a:rPr>
              <a:t>7ª semana – </a:t>
            </a:r>
            <a:r>
              <a:rPr lang="pt-BR" b="1" dirty="0">
                <a:solidFill>
                  <a:schemeClr val="bg1"/>
                </a:solidFill>
              </a:rPr>
              <a:t>Revisão de código, teste do game e correção de bugs.</a:t>
            </a:r>
          </a:p>
          <a:p>
            <a:r>
              <a:rPr lang="pt-BR" b="1" dirty="0">
                <a:solidFill>
                  <a:srgbClr val="FFC000"/>
                </a:solidFill>
              </a:rPr>
              <a:t>8ª semana – </a:t>
            </a:r>
            <a:r>
              <a:rPr lang="pt-BR" b="1" dirty="0">
                <a:solidFill>
                  <a:schemeClr val="bg1"/>
                </a:solidFill>
              </a:rPr>
              <a:t>Revisão de código, correção de bugs e finalização da documentação no GitHub.</a:t>
            </a:r>
            <a:endParaRPr lang="pt-BR" b="1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97921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78CAD14D-5047-4F8A-A2B8-FE92A1BBE66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5900"/>
                    </a14:imgEffect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2486"/>
          <a:stretch/>
        </p:blipFill>
        <p:spPr>
          <a:xfrm>
            <a:off x="16502" y="0"/>
            <a:ext cx="12192000" cy="6001690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1D522FC5-CFD8-44BF-A44C-25A3505C2F4A}"/>
              </a:ext>
            </a:extLst>
          </p:cNvPr>
          <p:cNvSpPr/>
          <p:nvPr/>
        </p:nvSpPr>
        <p:spPr>
          <a:xfrm>
            <a:off x="0" y="6001690"/>
            <a:ext cx="12208502" cy="856310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65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75000"/>
                </a:schemeClr>
              </a:gs>
            </a:gsLst>
            <a:lin ang="162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60DBCAC-C896-49B0-A707-AA8E40E457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0326" y="-126112"/>
            <a:ext cx="5118463" cy="2788285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A8C5D612-5A2D-4BFB-9A75-62551FCCB186}"/>
              </a:ext>
            </a:extLst>
          </p:cNvPr>
          <p:cNvSpPr txBox="1"/>
          <p:nvPr/>
        </p:nvSpPr>
        <p:spPr>
          <a:xfrm>
            <a:off x="532660" y="271535"/>
            <a:ext cx="31173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Se der tempo...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A21F7E61-9A7E-4C37-8D0B-07F68C5B6572}"/>
              </a:ext>
            </a:extLst>
          </p:cNvPr>
          <p:cNvSpPr txBox="1"/>
          <p:nvPr/>
        </p:nvSpPr>
        <p:spPr>
          <a:xfrm>
            <a:off x="532661" y="1083050"/>
            <a:ext cx="75460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b="1" dirty="0">
                <a:solidFill>
                  <a:schemeClr val="bg1"/>
                </a:solidFill>
              </a:rPr>
              <a:t>Implementar uma IA para competir contra o jogador.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b="1" dirty="0">
                <a:solidFill>
                  <a:schemeClr val="bg1"/>
                </a:solidFill>
              </a:rPr>
              <a:t>Com a IA implementada, criar uma opção de jogo que consiste em um campeonato 1vs1 onde o vencedor ganha o prêmio </a:t>
            </a:r>
            <a:r>
              <a:rPr lang="pt-BR" b="1" dirty="0" err="1">
                <a:solidFill>
                  <a:schemeClr val="bg1"/>
                </a:solidFill>
              </a:rPr>
              <a:t>Weis</a:t>
            </a:r>
            <a:r>
              <a:rPr lang="pt-BR" b="1" dirty="0">
                <a:solidFill>
                  <a:schemeClr val="bg1"/>
                </a:solidFill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b="1" dirty="0">
                <a:solidFill>
                  <a:schemeClr val="bg1"/>
                </a:solidFill>
              </a:rPr>
              <a:t>Implementar opção de controle por joystick.</a:t>
            </a:r>
          </a:p>
        </p:txBody>
      </p:sp>
    </p:spTree>
    <p:extLst>
      <p:ext uri="{BB962C8B-B14F-4D97-AF65-F5344CB8AC3E}">
        <p14:creationId xmlns:p14="http://schemas.microsoft.com/office/powerpoint/2010/main" val="92846401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142</TotalTime>
  <Words>325</Words>
  <Application>Microsoft Office PowerPoint</Application>
  <PresentationFormat>Widescreen</PresentationFormat>
  <Paragraphs>32</Paragraphs>
  <Slides>6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6</vt:i4>
      </vt:variant>
    </vt:vector>
  </HeadingPairs>
  <TitlesOfParts>
    <vt:vector size="12" baseType="lpstr">
      <vt:lpstr>Arial</vt:lpstr>
      <vt:lpstr>Calibri</vt:lpstr>
      <vt:lpstr>Calibri Light</vt:lpstr>
      <vt:lpstr>SkyScrappers</vt:lpstr>
      <vt:lpstr>Wingdings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Rodrigo Teixeira de Souza</dc:creator>
  <cp:lastModifiedBy>Rodrigo Teixeira de Souza</cp:lastModifiedBy>
  <cp:revision>15</cp:revision>
  <dcterms:created xsi:type="dcterms:W3CDTF">2020-03-06T07:08:25Z</dcterms:created>
  <dcterms:modified xsi:type="dcterms:W3CDTF">2020-03-06T09:31:16Z</dcterms:modified>
</cp:coreProperties>
</file>